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sldIdLst>
    <p:sldId id="267" r:id="rId3"/>
    <p:sldId id="268" r:id="rId4"/>
    <p:sldId id="299" r:id="rId5"/>
    <p:sldId id="302" r:id="rId6"/>
    <p:sldId id="293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F69D1C-65FE-12A7-10A5-974D2827404C}"/>
              </a:ext>
            </a:extLst>
          </p:cNvPr>
          <p:cNvSpPr/>
          <p:nvPr/>
        </p:nvSpPr>
        <p:spPr>
          <a:xfrm>
            <a:off x="0" y="-19050"/>
            <a:ext cx="12192000" cy="68961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E34ABAC-0E55-4C36-DC52-B6987084FD93}"/>
              </a:ext>
            </a:extLst>
          </p:cNvPr>
          <p:cNvSpPr/>
          <p:nvPr/>
        </p:nvSpPr>
        <p:spPr>
          <a:xfrm>
            <a:off x="-772160" y="2757481"/>
            <a:ext cx="7413350" cy="331216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096000" y="393934"/>
            <a:ext cx="5801804" cy="1704105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Jade et Augustin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5E5BF62-F467-A8FB-779C-16156994493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30165">
            <a:off x="672151" y="1124663"/>
            <a:ext cx="5657850" cy="4286250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AFDC7F4E-1D29-C2AA-ADAB-274C0BB67747}"/>
              </a:ext>
            </a:extLst>
          </p:cNvPr>
          <p:cNvSpPr/>
          <p:nvPr/>
        </p:nvSpPr>
        <p:spPr>
          <a:xfrm>
            <a:off x="5996608" y="3203159"/>
            <a:ext cx="7030720" cy="2744149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Entrée manuelle 12">
            <a:extLst>
              <a:ext uri="{FF2B5EF4-FFF2-40B4-BE49-F238E27FC236}">
                <a16:creationId xmlns:a16="http://schemas.microsoft.com/office/drawing/2014/main" id="{611AAD0C-39F7-8976-C13C-0F225C2A12D8}"/>
              </a:ext>
            </a:extLst>
          </p:cNvPr>
          <p:cNvSpPr/>
          <p:nvPr/>
        </p:nvSpPr>
        <p:spPr>
          <a:xfrm rot="21438108">
            <a:off x="-30480" y="4648426"/>
            <a:ext cx="13319760" cy="2368785"/>
          </a:xfrm>
          <a:prstGeom prst="flowChartManualInpu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10624044" y="3231103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9689056" y="2511023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7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96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L’histoire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/>
        </p:nvSpPr>
        <p:spPr>
          <a:xfrm>
            <a:off x="1016243" y="1753588"/>
            <a:ext cx="9269767" cy="4583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fr-FR" dirty="0">
                <a:solidFill>
                  <a:prstClr val="black"/>
                </a:solidFill>
                <a:latin typeface="Calibri"/>
              </a:rPr>
              <a:t>Il ne reste que 2 jours de vacances pour Jade et Augustin.</a:t>
            </a:r>
          </a:p>
          <a:p>
            <a:pPr marL="0" lvl="0" indent="0">
              <a:buNone/>
            </a:pPr>
            <a:r>
              <a:rPr lang="fr-FR" dirty="0">
                <a:solidFill>
                  <a:prstClr val="black"/>
                </a:solidFill>
                <a:latin typeface="Calibri"/>
              </a:rPr>
              <a:t>Dans le camping de Jade, l’activité proposée est de mettre en scène une pièce de théâtre. Elle a tellement hâte d’y être.</a:t>
            </a:r>
          </a:p>
          <a:p>
            <a:pPr marL="0" lvl="0" indent="0">
              <a:buNone/>
            </a:pPr>
            <a:r>
              <a:rPr lang="fr-FR" dirty="0">
                <a:solidFill>
                  <a:prstClr val="black"/>
                </a:solidFill>
                <a:latin typeface="Calibri"/>
              </a:rPr>
              <a:t>Augustin, lui, préfère une activité géométrique. La symétrie, ça vous dit quelque chose ?</a:t>
            </a:r>
          </a:p>
        </p:txBody>
      </p:sp>
    </p:spTree>
    <p:extLst>
      <p:ext uri="{BB962C8B-B14F-4D97-AF65-F5344CB8AC3E}">
        <p14:creationId xmlns:p14="http://schemas.microsoft.com/office/powerpoint/2010/main" val="108718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0EDB4E-44DC-4C22-B11B-A43828B41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26" y="235258"/>
            <a:ext cx="10959547" cy="9044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800" dirty="0">
                <a:solidFill>
                  <a:srgbClr val="7030A0"/>
                </a:solidFill>
              </a:rPr>
              <a:t>                                                                        </a:t>
            </a:r>
            <a:r>
              <a:rPr lang="fr-FR" dirty="0">
                <a:solidFill>
                  <a:srgbClr val="7030A0"/>
                </a:solidFill>
              </a:rPr>
              <a:t>La saynète de Jade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4EF348-EA9C-4F5F-9982-304231784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226" y="1388197"/>
            <a:ext cx="9601198" cy="331897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24:</a:t>
            </a:r>
          </a:p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Joue la pièce de </a:t>
            </a:r>
            <a:r>
              <a:rPr lang="fr-FR" sz="2400" b="1" dirty="0" err="1">
                <a:solidFill>
                  <a:prstClr val="black"/>
                </a:solidFill>
                <a:ea typeface="+mj-ea"/>
                <a:cs typeface="+mj-cs"/>
              </a:rPr>
              <a:t>Mip</a:t>
            </a: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 et Lo avec d’autres élèves.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8BE9EB6-A387-B20F-490D-6259D8F4A7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125" y="2621478"/>
            <a:ext cx="4602018" cy="3306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47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0EDB4E-44DC-4C22-B11B-A43828B41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26" y="235258"/>
            <a:ext cx="10959547" cy="904429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br>
              <a:rPr lang="fr-FR" dirty="0"/>
            </a:br>
            <a:r>
              <a:rPr lang="fr-FR" sz="1800" dirty="0">
                <a:solidFill>
                  <a:srgbClr val="7030A0"/>
                </a:solidFill>
              </a:rPr>
              <a:t>                                                                        </a:t>
            </a:r>
            <a:r>
              <a:rPr lang="fr-FR" dirty="0">
                <a:solidFill>
                  <a:srgbClr val="7030A0"/>
                </a:solidFill>
              </a:rPr>
              <a:t>La saynète de Jade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4EF348-EA9C-4F5F-9982-304231784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226" y="1388197"/>
            <a:ext cx="9601198" cy="331897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25:</a:t>
            </a:r>
          </a:p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Retrouve les groupes S,V, COD,COI, Att du S et CC dans cette phrase.</a:t>
            </a:r>
          </a:p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FFFF00"/>
                </a:highlight>
                <a:ea typeface="+mj-ea"/>
                <a:cs typeface="+mj-cs"/>
              </a:rPr>
              <a:t>Dans le salon, la discussion entre Balzac et Gustave parle des lois utiles aux humains mais inutiles pour les animaux comme eux.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E276AF9-DDAB-8F81-D6AB-AAC15C06E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77" y="3358548"/>
            <a:ext cx="8336276" cy="284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66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0EDB4E-44DC-4C22-B11B-A43828B41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608" y="304800"/>
            <a:ext cx="10840279" cy="12192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dirty="0">
                <a:solidFill>
                  <a:srgbClr val="7030A0"/>
                </a:solidFill>
              </a:rPr>
              <a:t>Le blason d’Augustin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28C6CF0-E64B-49AF-A0B4-4D0254A7C2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568" t="26796" r="32864" b="7055"/>
          <a:stretch/>
        </p:blipFill>
        <p:spPr>
          <a:xfrm>
            <a:off x="4092606" y="2237173"/>
            <a:ext cx="3732200" cy="4136994"/>
          </a:xfrm>
          <a:prstGeom prst="rect">
            <a:avLst/>
          </a:prstGeom>
        </p:spPr>
      </p:pic>
      <p:sp>
        <p:nvSpPr>
          <p:cNvPr id="7" name="Espace réservé du contenu 5">
            <a:extLst>
              <a:ext uri="{FF2B5EF4-FFF2-40B4-BE49-F238E27FC236}">
                <a16:creationId xmlns:a16="http://schemas.microsoft.com/office/drawing/2014/main" id="{FA14F489-FB67-FD29-DAD9-80B4692DA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035" y="1664749"/>
            <a:ext cx="10600582" cy="47758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25:</a:t>
            </a:r>
          </a:p>
          <a:p>
            <a:pPr marL="45720" indent="0">
              <a:buNone/>
            </a:pPr>
            <a:r>
              <a:rPr lang="fr-FR" sz="2400" b="1" dirty="0">
                <a:solidFill>
                  <a:schemeClr val="tx1"/>
                </a:solidFill>
              </a:rPr>
              <a:t>Dessine le symétrique </a:t>
            </a:r>
          </a:p>
          <a:p>
            <a:pPr marL="45720" indent="0">
              <a:buNone/>
            </a:pPr>
            <a:r>
              <a:rPr lang="fr-FR" sz="2400" b="1" dirty="0">
                <a:solidFill>
                  <a:schemeClr val="tx1"/>
                </a:solidFill>
              </a:rPr>
              <a:t>par rapport à l’axe.</a:t>
            </a:r>
          </a:p>
        </p:txBody>
      </p:sp>
    </p:spTree>
    <p:extLst>
      <p:ext uri="{BB962C8B-B14F-4D97-AF65-F5344CB8AC3E}">
        <p14:creationId xmlns:p14="http://schemas.microsoft.com/office/powerpoint/2010/main" val="86620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151</Words>
  <Application>Microsoft Office PowerPoint</Application>
  <PresentationFormat>Grand écran</PresentationFormat>
  <Paragraphs>17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Calibri</vt:lpstr>
      <vt:lpstr>Corbel</vt:lpstr>
      <vt:lpstr>Thème Office</vt:lpstr>
      <vt:lpstr>Base</vt:lpstr>
      <vt:lpstr>Les vacances de Jade et Augustin</vt:lpstr>
      <vt:lpstr>L’histoire</vt:lpstr>
      <vt:lpstr>                                                                        La saynète de Jade</vt:lpstr>
      <vt:lpstr>                                                                         La saynète de Jade</vt:lpstr>
      <vt:lpstr>Le blason d’Augustin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NP</cp:lastModifiedBy>
  <cp:revision>29</cp:revision>
  <dcterms:created xsi:type="dcterms:W3CDTF">2021-06-27T12:28:36Z</dcterms:created>
  <dcterms:modified xsi:type="dcterms:W3CDTF">2022-07-02T10:14:35Z</dcterms:modified>
</cp:coreProperties>
</file>